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1" r:id="rId3"/>
    <p:sldId id="260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5"/>
    <p:restoredTop sz="94629"/>
  </p:normalViewPr>
  <p:slideViewPr>
    <p:cSldViewPr snapToGrid="0" snapToObjects="1">
      <p:cViewPr varScale="1">
        <p:scale>
          <a:sx n="74" d="100"/>
          <a:sy n="74" d="100"/>
        </p:scale>
        <p:origin x="208" y="1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ABA2-6FFB-EB49-B93A-A3575FBBB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4E9C6-3CE1-C84B-91A1-2ABAA74F9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6F6FE-887D-504E-8D8A-161DE3143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8CA11-8E5D-B94E-8C35-2920F530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209CB-9111-E246-A052-55F3F234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2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EF68-9FBA-FA4E-8538-F20B93DA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C7A69-CA7B-964D-ACF3-606D3EBCD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E5487-C7CF-444B-822E-6C8C3606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E0B8-1118-DD4D-9A02-B59E9E7F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6F4F0-ED9D-6340-8E67-D1DA355C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0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01411-2162-8348-B64B-E0C88EE44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2E82F-E547-E74D-97DC-4B5714DD7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12733-0F7F-6743-9F91-EEDBB703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C0BE-CE90-194D-86B3-130F4294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EA31-7560-A142-B196-6B4FE8E3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5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9BA6-D43C-AB42-B241-3AD2213C1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C9141-6D9E-6143-AAE3-CFFEAE03D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056DE-910B-374F-B76D-7D48A80C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BA747-C209-8345-8BDD-B12D4950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1AE57-F623-4146-8E8F-CA9AA979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9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E80-A0C5-D548-8F95-1721A4664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365B1-864E-5048-9315-7B6BF85E6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BF447-9C85-D846-B5C7-6922550B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1178-96C9-AB40-BE51-AA88295B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8130-A87D-BB44-8B09-0CFE91ED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70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C5C8-81DA-EC4C-943F-E7C9C011C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A9F36-518B-794B-8B8D-7023E6C3D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020C-6377-B243-8918-17525D527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28CE3-C94A-634F-9FA8-C0227A5F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65B5-5823-4C47-AF68-C5B9DAAC6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FAE30-EE74-9E49-9C9C-0C429E960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7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62D41-916C-A94B-B875-881D2C8B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12AF2-336D-E146-AD71-A3230193E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4688F-E92E-CB47-8C55-7B0180533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23197-5497-FA45-8964-836C49C27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0201C-7A15-204E-9E7C-90314CE6D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CF722-DDEC-4F4A-BCA5-F786AAE08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7D3AB-C824-1849-813A-EA6C6C18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46D55-584E-BF47-A8CF-01164935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3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5689-F469-B749-A939-54413FA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FF6CD-4434-6548-9194-7912CC4D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9A3A4-85DC-1946-BEE6-BB7E3D65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688D3-00CB-B443-B354-F31C9D5E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7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F96FC-F2DC-E848-84E1-C7776FCDB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4644A-2196-E540-B072-076597B37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C9FC9-F473-674B-B697-EDF90B37A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8DC5-B229-6B49-808E-83B9E9A36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EBE7-94C2-1149-AD1F-8F66938E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3D497-366F-014D-AE08-1596EF317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5392-7F2E-204B-84E0-A3631FDC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C77CD-60DE-A34D-9FA8-06127A26F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7AA5F-ACAE-F247-9022-0110857F8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29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1960-7973-9D48-9B55-E1C17235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A71369-E8DA-ED4D-A1C3-0E8A32095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2BD6D-5EB2-BA4E-8B5C-9970551B5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835DE-FC1D-6444-A648-9492EB9B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52A1F-39CB-D746-BAC5-A75689A8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97C3F-6959-5C41-9C39-49BFAF24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4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8AD87-5A13-154A-A641-FF1465FC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BFDC5-F44A-2748-ADE0-51925C0F0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51258-E5ED-014B-97D4-271D060F4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2958C-C8EF-C747-8C72-74FCEE590BDA}" type="datetimeFigureOut">
              <a:rPr lang="en-US" smtClean="0"/>
              <a:t>11/29/18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EFCBD-81E3-9A4C-BC46-51538C2EA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7150D-5511-D440-A763-27F205D21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1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A3CFC2-C0FD-5041-A4DD-06228377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454" y="5825838"/>
            <a:ext cx="6285092" cy="30108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58F59E6-8312-354D-AB59-277852929C70}"/>
              </a:ext>
            </a:extLst>
          </p:cNvPr>
          <p:cNvGrpSpPr/>
          <p:nvPr/>
        </p:nvGrpSpPr>
        <p:grpSpPr>
          <a:xfrm>
            <a:off x="1467352" y="3764115"/>
            <a:ext cx="5057702" cy="1474904"/>
            <a:chOff x="6525054" y="298141"/>
            <a:chExt cx="5057702" cy="14749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3BB625-50E8-C24C-9FB2-0331A8A25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054" y="298141"/>
              <a:ext cx="3689461" cy="147490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72CE18-0DE8-8D44-B1A4-69A6A9692377}"/>
                </a:ext>
              </a:extLst>
            </p:cNvPr>
            <p:cNvSpPr txBox="1"/>
            <p:nvPr/>
          </p:nvSpPr>
          <p:spPr>
            <a:xfrm>
              <a:off x="10381786" y="850927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9-1-4: 0.35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27E7FB-AA13-DF43-A577-CC7A4FD1827F}"/>
              </a:ext>
            </a:extLst>
          </p:cNvPr>
          <p:cNvGrpSpPr/>
          <p:nvPr/>
        </p:nvGrpSpPr>
        <p:grpSpPr>
          <a:xfrm>
            <a:off x="1467352" y="1954096"/>
            <a:ext cx="5057702" cy="1474904"/>
            <a:chOff x="6525054" y="1954096"/>
            <a:chExt cx="5057702" cy="14749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0C69DF4-639B-154A-84BF-410D9E99A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5054" y="1954096"/>
              <a:ext cx="3685058" cy="147490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F80E21-8F51-C045-A839-517B83F0A12E}"/>
                </a:ext>
              </a:extLst>
            </p:cNvPr>
            <p:cNvSpPr txBox="1"/>
            <p:nvPr/>
          </p:nvSpPr>
          <p:spPr>
            <a:xfrm>
              <a:off x="10381786" y="2506882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9-1-5: 0.40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4A7E2-C60F-974E-AB75-843076F6B8FB}"/>
              </a:ext>
            </a:extLst>
          </p:cNvPr>
          <p:cNvGrpSpPr/>
          <p:nvPr/>
        </p:nvGrpSpPr>
        <p:grpSpPr>
          <a:xfrm>
            <a:off x="1462636" y="307733"/>
            <a:ext cx="4778128" cy="1465312"/>
            <a:chOff x="1462636" y="307733"/>
            <a:chExt cx="4778128" cy="14653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4537EE-CBE2-5842-A98D-C28B475BF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2636" y="307733"/>
              <a:ext cx="3694176" cy="14653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AA9998-B74C-154F-BFFD-84321475A323}"/>
                </a:ext>
              </a:extLst>
            </p:cNvPr>
            <p:cNvSpPr txBox="1"/>
            <p:nvPr/>
          </p:nvSpPr>
          <p:spPr>
            <a:xfrm>
              <a:off x="5156813" y="850927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9-1-0: 0.5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5F7F35-CA5E-CB4E-AC3F-30D759E18AEF}"/>
              </a:ext>
            </a:extLst>
          </p:cNvPr>
          <p:cNvGrpSpPr/>
          <p:nvPr/>
        </p:nvGrpSpPr>
        <p:grpSpPr>
          <a:xfrm>
            <a:off x="6720129" y="334795"/>
            <a:ext cx="4895146" cy="1463564"/>
            <a:chOff x="1462636" y="2153534"/>
            <a:chExt cx="4895146" cy="1463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B676D4-8D95-1A44-A484-AEF95A966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2636" y="2153534"/>
              <a:ext cx="3694176" cy="14635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D492B7-B35F-E54C-9753-189399FE2A25}"/>
                </a:ext>
              </a:extLst>
            </p:cNvPr>
            <p:cNvSpPr txBox="1"/>
            <p:nvPr/>
          </p:nvSpPr>
          <p:spPr>
            <a:xfrm>
              <a:off x="5156812" y="269154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9-1-1: 0.25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CB16DE-81A3-6B4E-B3DD-6BC78477770E}"/>
              </a:ext>
            </a:extLst>
          </p:cNvPr>
          <p:cNvGrpSpPr/>
          <p:nvPr/>
        </p:nvGrpSpPr>
        <p:grpSpPr>
          <a:xfrm>
            <a:off x="6722155" y="2407177"/>
            <a:ext cx="5012166" cy="1458227"/>
            <a:chOff x="1462636" y="3997587"/>
            <a:chExt cx="5012166" cy="145822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8E4078-F6A2-3B4C-B56D-B5D3FC5C8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636" y="3997587"/>
              <a:ext cx="3694176" cy="14582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C34150-B8DA-C248-8CD6-BB03D5763DA4}"/>
                </a:ext>
              </a:extLst>
            </p:cNvPr>
            <p:cNvSpPr txBox="1"/>
            <p:nvPr/>
          </p:nvSpPr>
          <p:spPr>
            <a:xfrm>
              <a:off x="5156812" y="4590108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9-1-3: 0.125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4D312F-5D35-E043-B908-2E063EF68004}"/>
              </a:ext>
            </a:extLst>
          </p:cNvPr>
          <p:cNvSpPr txBox="1"/>
          <p:nvPr/>
        </p:nvSpPr>
        <p:spPr>
          <a:xfrm>
            <a:off x="5519159" y="352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240 m</a:t>
            </a:r>
          </a:p>
        </p:txBody>
      </p:sp>
    </p:spTree>
    <p:extLst>
      <p:ext uri="{BB962C8B-B14F-4D97-AF65-F5344CB8AC3E}">
        <p14:creationId xmlns:p14="http://schemas.microsoft.com/office/powerpoint/2010/main" val="150468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6D0CAC8-3A1D-DB4B-AE41-EE3442B2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28" y="2410254"/>
            <a:ext cx="3694176" cy="14520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093805-E05F-EA42-841C-26EC2CC6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29" y="341874"/>
            <a:ext cx="3694176" cy="1456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3CFC2-C0FD-5041-A4DD-062283776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454" y="5825838"/>
            <a:ext cx="6285092" cy="30108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7742957-AFAF-D94D-B578-5213C71CB885}"/>
              </a:ext>
            </a:extLst>
          </p:cNvPr>
          <p:cNvGrpSpPr/>
          <p:nvPr/>
        </p:nvGrpSpPr>
        <p:grpSpPr>
          <a:xfrm>
            <a:off x="1467352" y="3764115"/>
            <a:ext cx="5057702" cy="1460899"/>
            <a:chOff x="1467352" y="3764115"/>
            <a:chExt cx="5057702" cy="14608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1386A9F-CC60-DF4F-AF4C-5B5DED26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7352" y="3764115"/>
              <a:ext cx="3694176" cy="14608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72CE18-0DE8-8D44-B1A4-69A6A9692377}"/>
                </a:ext>
              </a:extLst>
            </p:cNvPr>
            <p:cNvSpPr txBox="1"/>
            <p:nvPr/>
          </p:nvSpPr>
          <p:spPr>
            <a:xfrm>
              <a:off x="5324084" y="4316901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9-1-4: 0.35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CCCA51-E182-D246-B3DF-D7DA398BDBF1}"/>
              </a:ext>
            </a:extLst>
          </p:cNvPr>
          <p:cNvGrpSpPr/>
          <p:nvPr/>
        </p:nvGrpSpPr>
        <p:grpSpPr>
          <a:xfrm>
            <a:off x="1458234" y="1954096"/>
            <a:ext cx="5066820" cy="1459155"/>
            <a:chOff x="1458234" y="1954096"/>
            <a:chExt cx="5066820" cy="145915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34EEB1-92FF-764E-8869-918409D09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8234" y="1954096"/>
              <a:ext cx="3694176" cy="14591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F80E21-8F51-C045-A839-517B83F0A12E}"/>
                </a:ext>
              </a:extLst>
            </p:cNvPr>
            <p:cNvSpPr txBox="1"/>
            <p:nvPr/>
          </p:nvSpPr>
          <p:spPr>
            <a:xfrm>
              <a:off x="5324084" y="2506882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9-1-5: 0.40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A04942-8292-D74A-BFC2-F954785CD29E}"/>
              </a:ext>
            </a:extLst>
          </p:cNvPr>
          <p:cNvGrpSpPr/>
          <p:nvPr/>
        </p:nvGrpSpPr>
        <p:grpSpPr>
          <a:xfrm>
            <a:off x="1458234" y="307733"/>
            <a:ext cx="4782530" cy="1458227"/>
            <a:chOff x="1458234" y="307733"/>
            <a:chExt cx="4782530" cy="14582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3A23CD-EAB1-C44E-8CC8-85F318F3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58234" y="307733"/>
              <a:ext cx="3694176" cy="145822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AA9998-B74C-154F-BFFD-84321475A323}"/>
                </a:ext>
              </a:extLst>
            </p:cNvPr>
            <p:cNvSpPr txBox="1"/>
            <p:nvPr/>
          </p:nvSpPr>
          <p:spPr>
            <a:xfrm>
              <a:off x="5156813" y="850927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9-1-0: 0.5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D492B7-B35F-E54C-9753-189399FE2A25}"/>
              </a:ext>
            </a:extLst>
          </p:cNvPr>
          <p:cNvSpPr txBox="1"/>
          <p:nvPr/>
        </p:nvSpPr>
        <p:spPr>
          <a:xfrm>
            <a:off x="10414305" y="872809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9-1-1: 0.25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34150-B8DA-C248-8CD6-BB03D5763DA4}"/>
              </a:ext>
            </a:extLst>
          </p:cNvPr>
          <p:cNvSpPr txBox="1"/>
          <p:nvPr/>
        </p:nvSpPr>
        <p:spPr>
          <a:xfrm>
            <a:off x="10416331" y="299969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9-1-3: 0.125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494AAF-37DF-164C-8AFE-9422BAB88E16}"/>
              </a:ext>
            </a:extLst>
          </p:cNvPr>
          <p:cNvSpPr txBox="1"/>
          <p:nvPr/>
        </p:nvSpPr>
        <p:spPr>
          <a:xfrm>
            <a:off x="5463404" y="352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 m</a:t>
            </a:r>
          </a:p>
        </p:txBody>
      </p:sp>
    </p:spTree>
    <p:extLst>
      <p:ext uri="{BB962C8B-B14F-4D97-AF65-F5344CB8AC3E}">
        <p14:creationId xmlns:p14="http://schemas.microsoft.com/office/powerpoint/2010/main" val="372578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71AB77-4294-5747-8C64-49FAF35A1721}"/>
              </a:ext>
            </a:extLst>
          </p:cNvPr>
          <p:cNvGrpSpPr/>
          <p:nvPr/>
        </p:nvGrpSpPr>
        <p:grpSpPr>
          <a:xfrm>
            <a:off x="1182959" y="1290454"/>
            <a:ext cx="4142911" cy="1260088"/>
            <a:chOff x="6364096" y="4170556"/>
            <a:chExt cx="4142911" cy="12600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AD8319-578D-9C4E-9C27-9D7883185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" b="81626"/>
            <a:stretch/>
          </p:blipFill>
          <p:spPr>
            <a:xfrm>
              <a:off x="6364096" y="4170556"/>
              <a:ext cx="3104685" cy="12600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CB5821-F586-904E-822F-C61BE2268279}"/>
                </a:ext>
              </a:extLst>
            </p:cNvPr>
            <p:cNvSpPr txBox="1"/>
            <p:nvPr/>
          </p:nvSpPr>
          <p:spPr>
            <a:xfrm>
              <a:off x="9306037" y="443126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9-1-5: 0.40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F80138-AF92-0642-ABD4-5508D3874821}"/>
              </a:ext>
            </a:extLst>
          </p:cNvPr>
          <p:cNvGrpSpPr/>
          <p:nvPr/>
        </p:nvGrpSpPr>
        <p:grpSpPr>
          <a:xfrm>
            <a:off x="846563" y="0"/>
            <a:ext cx="4362288" cy="1248937"/>
            <a:chOff x="846563" y="0"/>
            <a:chExt cx="4362288" cy="12489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0FBD1C-E4E7-6544-B3B3-03BDA7B8E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1789"/>
            <a:stretch/>
          </p:blipFill>
          <p:spPr>
            <a:xfrm>
              <a:off x="846563" y="0"/>
              <a:ext cx="3429000" cy="124893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552377-312A-9143-B7A8-2996009DE73F}"/>
                </a:ext>
              </a:extLst>
            </p:cNvPr>
            <p:cNvSpPr txBox="1"/>
            <p:nvPr/>
          </p:nvSpPr>
          <p:spPr>
            <a:xfrm>
              <a:off x="4124900" y="153304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9-1-0: 0.5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B38EC-A524-324F-BB74-3D1E493FD029}"/>
              </a:ext>
            </a:extLst>
          </p:cNvPr>
          <p:cNvGrpSpPr/>
          <p:nvPr/>
        </p:nvGrpSpPr>
        <p:grpSpPr>
          <a:xfrm>
            <a:off x="878600" y="3893664"/>
            <a:ext cx="4537817" cy="1248937"/>
            <a:chOff x="846563" y="1402241"/>
            <a:chExt cx="4537817" cy="12489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6D5AF2-2A24-584F-8F01-6364902FAFEC}"/>
                </a:ext>
              </a:extLst>
            </p:cNvPr>
            <p:cNvSpPr txBox="1"/>
            <p:nvPr/>
          </p:nvSpPr>
          <p:spPr>
            <a:xfrm>
              <a:off x="4183410" y="157860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9-1-1: 0.25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2528CD9-8716-D04A-8CA2-A74349010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080" b="60709"/>
            <a:stretch/>
          </p:blipFill>
          <p:spPr>
            <a:xfrm>
              <a:off x="846563" y="1402241"/>
              <a:ext cx="3429000" cy="12489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01B9E7-2CA9-3145-A3F1-BF11302A7977}"/>
              </a:ext>
            </a:extLst>
          </p:cNvPr>
          <p:cNvGrpSpPr/>
          <p:nvPr/>
        </p:nvGrpSpPr>
        <p:grpSpPr>
          <a:xfrm>
            <a:off x="878600" y="5393938"/>
            <a:ext cx="4746990" cy="1248937"/>
            <a:chOff x="695900" y="2761138"/>
            <a:chExt cx="4746990" cy="12489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4963BA-80E1-0C44-922F-D2386481FDC6}"/>
                </a:ext>
              </a:extLst>
            </p:cNvPr>
            <p:cNvSpPr txBox="1"/>
            <p:nvPr/>
          </p:nvSpPr>
          <p:spPr>
            <a:xfrm>
              <a:off x="4124900" y="3016275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9-1-3: 0.125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BB1412-622B-AE49-A3A0-6BBF07D25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587" b="38202"/>
            <a:stretch/>
          </p:blipFill>
          <p:spPr>
            <a:xfrm>
              <a:off x="695900" y="2761138"/>
              <a:ext cx="3429000" cy="124893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716CEE-408D-9846-B2F5-3B409518C7EF}"/>
              </a:ext>
            </a:extLst>
          </p:cNvPr>
          <p:cNvGrpSpPr/>
          <p:nvPr/>
        </p:nvGrpSpPr>
        <p:grpSpPr>
          <a:xfrm>
            <a:off x="827624" y="2592059"/>
            <a:ext cx="4629970" cy="1248937"/>
            <a:chOff x="695900" y="4198434"/>
            <a:chExt cx="4629970" cy="12489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5D8564-BD20-214D-9BBF-AE1CC501F266}"/>
                </a:ext>
              </a:extLst>
            </p:cNvPr>
            <p:cNvSpPr txBox="1"/>
            <p:nvPr/>
          </p:nvSpPr>
          <p:spPr>
            <a:xfrm>
              <a:off x="4124900" y="443126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9-1-4: 0.35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62AC21-0F6D-224C-B6A4-4F63C2E59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545" b="17244"/>
            <a:stretch/>
          </p:blipFill>
          <p:spPr>
            <a:xfrm>
              <a:off x="695900" y="4198434"/>
              <a:ext cx="3429000" cy="1248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4953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CFC1B5-7B8A-264E-8CEF-38EF9B81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5277"/>
            <a:ext cx="11430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1A478-2A40-9A46-A354-8EF1F4A60B45}"/>
              </a:ext>
            </a:extLst>
          </p:cNvPr>
          <p:cNvSpPr txBox="1"/>
          <p:nvPr/>
        </p:nvSpPr>
        <p:spPr>
          <a:xfrm>
            <a:off x="1777042" y="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0.5K – z = 100m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8E58D-3221-8043-A309-02CF6E34C791}"/>
              </a:ext>
            </a:extLst>
          </p:cNvPr>
          <p:cNvSpPr txBox="1"/>
          <p:nvPr/>
        </p:nvSpPr>
        <p:spPr>
          <a:xfrm>
            <a:off x="4204650" y="17253"/>
            <a:ext cx="17668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0.25K – z = 100m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C7526-50DD-0944-BE3B-FC4AAD186C1F}"/>
              </a:ext>
            </a:extLst>
          </p:cNvPr>
          <p:cNvSpPr txBox="1"/>
          <p:nvPr/>
        </p:nvSpPr>
        <p:spPr>
          <a:xfrm>
            <a:off x="6893216" y="5176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0.35K – z = 240m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C149F-05E3-FF4A-A9CE-134688EBEA63}"/>
              </a:ext>
            </a:extLst>
          </p:cNvPr>
          <p:cNvSpPr txBox="1"/>
          <p:nvPr/>
        </p:nvSpPr>
        <p:spPr>
          <a:xfrm>
            <a:off x="9517594" y="5176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0.5K – z = 240m</a:t>
            </a:r>
          </a:p>
        </p:txBody>
      </p:sp>
    </p:spTree>
    <p:extLst>
      <p:ext uri="{BB962C8B-B14F-4D97-AF65-F5344CB8AC3E}">
        <p14:creationId xmlns:p14="http://schemas.microsoft.com/office/powerpoint/2010/main" val="3057881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8CFC1B5-7B8A-264E-8CEF-38EF9B81F1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000" y="155277"/>
            <a:ext cx="11430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631A478-2A40-9A46-A354-8EF1F4A60B45}"/>
              </a:ext>
            </a:extLst>
          </p:cNvPr>
          <p:cNvSpPr txBox="1"/>
          <p:nvPr/>
        </p:nvSpPr>
        <p:spPr>
          <a:xfrm>
            <a:off x="1777042" y="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0.5K – z = 100m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28E58D-3221-8043-A309-02CF6E34C791}"/>
              </a:ext>
            </a:extLst>
          </p:cNvPr>
          <p:cNvSpPr txBox="1"/>
          <p:nvPr/>
        </p:nvSpPr>
        <p:spPr>
          <a:xfrm>
            <a:off x="4204650" y="17253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0.35K – z = 100m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11C7526-50DD-0944-BE3B-FC4AAD186C1F}"/>
              </a:ext>
            </a:extLst>
          </p:cNvPr>
          <p:cNvSpPr txBox="1"/>
          <p:nvPr/>
        </p:nvSpPr>
        <p:spPr>
          <a:xfrm>
            <a:off x="6893216" y="51760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0.25K – z = 240m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6FC149F-05E3-FF4A-A9CE-134688EBEA63}"/>
              </a:ext>
            </a:extLst>
          </p:cNvPr>
          <p:cNvSpPr txBox="1"/>
          <p:nvPr/>
        </p:nvSpPr>
        <p:spPr>
          <a:xfrm>
            <a:off x="9517594" y="51760"/>
            <a:ext cx="16658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0.5K – z = 240m</a:t>
            </a:r>
          </a:p>
        </p:txBody>
      </p:sp>
    </p:spTree>
    <p:extLst>
      <p:ext uri="{BB962C8B-B14F-4D97-AF65-F5344CB8AC3E}">
        <p14:creationId xmlns:p14="http://schemas.microsoft.com/office/powerpoint/2010/main" val="2402514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1015</TotalTime>
  <Words>93</Words>
  <Application>Microsoft Macintosh PowerPoint</Application>
  <PresentationFormat>Widescreen</PresentationFormat>
  <Paragraphs>25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Jin Mazzaro</dc:creator>
  <cp:lastModifiedBy>Laura Mazzaro</cp:lastModifiedBy>
  <cp:revision>11</cp:revision>
  <cp:lastPrinted>2018-11-29T17:42:58Z</cp:lastPrinted>
  <dcterms:created xsi:type="dcterms:W3CDTF">2018-11-26T20:10:56Z</dcterms:created>
  <dcterms:modified xsi:type="dcterms:W3CDTF">2018-11-29T17:52:39Z</dcterms:modified>
</cp:coreProperties>
</file>